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6"/>
  </p:notesMasterIdLst>
  <p:handoutMasterIdLst>
    <p:handoutMasterId r:id="rId7"/>
  </p:handoutMasterIdLst>
  <p:sldIdLst>
    <p:sldId id="256" r:id="rId2"/>
    <p:sldId id="287" r:id="rId3"/>
    <p:sldId id="289" r:id="rId4"/>
    <p:sldId id="297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5"/>
    <p:restoredTop sz="94697"/>
  </p:normalViewPr>
  <p:slideViewPr>
    <p:cSldViewPr snapToGrid="0" snapToObjects="1">
      <p:cViewPr varScale="1">
        <p:scale>
          <a:sx n="86" d="100"/>
          <a:sy n="86" d="100"/>
        </p:scale>
        <p:origin x="5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C8DE43-F63E-FA4A-A5E7-1132915FD143}" type="datetimeFigureOut">
              <a:rPr lang="fr-FR" smtClean="0"/>
              <a:t>29/04/2020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C97AB-9B36-1E45-BAC6-199D0BB84CD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921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2C4A3-BAC9-1E4A-BAFF-650A6FE44958}" type="datetimeFigureOut">
              <a:rPr lang="fr-FR" smtClean="0"/>
              <a:t>29/04/2020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07B9E-AD5B-364D-88F4-573C7CB93F8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437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07B9E-AD5B-364D-88F4-573C7CB93F8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534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484D-94EF-BE41-83F3-85B4F483FD7A}" type="datetime1">
              <a:rPr lang="fr-FR" smtClean="0"/>
              <a:t>29/04/2020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DAC1-3904-4248-83D7-49D8BE6409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9139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21CF-61E6-7B4A-907C-AEF2A2143965}" type="datetime1">
              <a:rPr lang="fr-FR" smtClean="0"/>
              <a:t>29/04/2020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DAC1-3904-4248-83D7-49D8BE6409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6684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5996A-587C-344D-A293-DDA8D7F0DC5F}" type="datetime1">
              <a:rPr lang="fr-FR" smtClean="0"/>
              <a:t>29/04/2020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DAC1-3904-4248-83D7-49D8BE6409B9}" type="slidenum">
              <a:rPr lang="fr-FR" smtClean="0"/>
              <a:t>‹#›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9449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EF13-FF10-0A4E-8584-53140F3EAA84}" type="datetime1">
              <a:rPr lang="fr-FR" smtClean="0"/>
              <a:t>29/04/2020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DAC1-3904-4248-83D7-49D8BE6409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0114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E3C9-5DB0-814F-9252-87C11BBB0007}" type="datetime1">
              <a:rPr lang="fr-FR" smtClean="0"/>
              <a:t>29/04/2020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DAC1-3904-4248-83D7-49D8BE6409B9}" type="slidenum">
              <a:rPr lang="fr-FR" smtClean="0"/>
              <a:t>‹#›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022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CA88D-FB0E-BC44-A0CD-0DC0778466DE}" type="datetime1">
              <a:rPr lang="fr-FR" smtClean="0"/>
              <a:t>29/04/2020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DAC1-3904-4248-83D7-49D8BE6409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148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2893-7DBC-2F40-93B2-57B811C8A930}" type="datetime1">
              <a:rPr lang="fr-FR" smtClean="0"/>
              <a:t>29/04/2020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DAC1-3904-4248-83D7-49D8BE6409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375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904EB-9FD5-C84F-BC44-560324C9789C}" type="datetime1">
              <a:rPr lang="fr-FR" smtClean="0"/>
              <a:t>29/04/2020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DAC1-3904-4248-83D7-49D8BE6409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8930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11E5-89E7-414C-951F-C99C28334F63}" type="datetime1">
              <a:rPr lang="fr-FR" smtClean="0"/>
              <a:t>29/04/2020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DAC1-3904-4248-83D7-49D8BE6409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1441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403A-EE4B-564C-BAE8-23360BC7486F}" type="datetime1">
              <a:rPr lang="fr-FR" smtClean="0"/>
              <a:t>29/04/2020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DAC1-3904-4248-83D7-49D8BE6409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3146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0ABC-6257-4946-9C5F-3B7EAD81F347}" type="datetime1">
              <a:rPr lang="fr-FR" smtClean="0"/>
              <a:t>29/04/2020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DAC1-3904-4248-83D7-49D8BE6409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410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04FA-9C3E-BB4E-A1FD-D806561CC4F2}" type="datetime1">
              <a:rPr lang="fr-FR" smtClean="0"/>
              <a:t>29/04/2020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DAC1-3904-4248-83D7-49D8BE6409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710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FA90-B59D-B441-8E87-419E754A0518}" type="datetime1">
              <a:rPr lang="fr-FR" smtClean="0"/>
              <a:t>29/04/2020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DAC1-3904-4248-83D7-49D8BE6409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3887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120B-0AA2-8742-A680-F9002BD7AA08}" type="datetime1">
              <a:rPr lang="fr-FR" smtClean="0"/>
              <a:t>29/04/2020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DAC1-3904-4248-83D7-49D8BE6409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4553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1D044-05BF-F944-94B2-462375CC2282}" type="datetime1">
              <a:rPr lang="fr-FR" smtClean="0"/>
              <a:t>29/04/2020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DAC1-3904-4248-83D7-49D8BE6409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2592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DAC1-3904-4248-83D7-49D8BE6409B9}" type="slidenum">
              <a:rPr lang="fr-FR" smtClean="0"/>
              <a:t>‹#›</a:t>
            </a:fld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2D8-DE01-3441-92EA-096CBF8C47B6}" type="datetime1">
              <a:rPr lang="fr-FR" smtClean="0"/>
              <a:t>29/04/2020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642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8CD32-632A-3C45-9BCE-3D33DDBD579C}" type="datetime1">
              <a:rPr lang="fr-FR" smtClean="0"/>
              <a:t>29/04/2020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B22DAC1-3904-4248-83D7-49D8BE6409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4912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00075" y="1106130"/>
            <a:ext cx="9372600" cy="3727194"/>
          </a:xfrm>
        </p:spPr>
        <p:txBody>
          <a:bodyPr/>
          <a:lstStyle/>
          <a:p>
            <a:pPr algn="ctr"/>
            <a:r>
              <a:rPr lang="fr-FR" sz="4800" dirty="0"/>
              <a:t>Protocole opérationnel </a:t>
            </a:r>
            <a:r>
              <a:rPr lang="fr-FR" sz="4800" dirty="0" smtClean="0"/>
              <a:t>d’adaptation de </a:t>
            </a:r>
            <a:r>
              <a:rPr lang="fr-FR" sz="4800" dirty="0"/>
              <a:t>gestion du </a:t>
            </a:r>
            <a:r>
              <a:rPr lang="fr-FR" sz="4800" dirty="0" smtClean="0"/>
              <a:t>public, sur les plages océanes et lacs landais en </a:t>
            </a:r>
            <a:r>
              <a:rPr lang="fr-FR" sz="4800" dirty="0"/>
              <a:t>période COVID </a:t>
            </a:r>
            <a:r>
              <a:rPr lang="fr-FR" sz="4800" dirty="0" smtClean="0"/>
              <a:t>19,</a:t>
            </a:r>
            <a:br>
              <a:rPr lang="fr-FR" sz="4800" dirty="0" smtClean="0"/>
            </a:br>
            <a:r>
              <a:rPr lang="fr-FR" sz="4800" dirty="0" smtClean="0"/>
              <a:t>dès le 11 mai 2020</a:t>
            </a:r>
            <a:endParaRPr lang="fr-FR" sz="4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07066" y="5576029"/>
            <a:ext cx="7766936" cy="343145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SMGBL - </a:t>
            </a:r>
            <a:r>
              <a:rPr lang="fr-FR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Saison 2020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DAC1-3904-4248-83D7-49D8BE6409B9}" type="slidenum">
              <a:rPr lang="fr-FR" smtClean="0"/>
              <a:t>1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188" y="6301048"/>
            <a:ext cx="2641600" cy="480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887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2256502"/>
            <a:ext cx="8596668" cy="19910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>
                <a:solidFill>
                  <a:schemeClr val="accent1"/>
                </a:solidFill>
                <a:latin typeface="Avenir Book" charset="0"/>
                <a:ea typeface="Avenir Book" charset="0"/>
                <a:cs typeface="Avenir Book" charset="0"/>
              </a:rPr>
              <a:t>OBJECTIFS</a:t>
            </a:r>
            <a:r>
              <a:rPr lang="fr-FR" b="1" dirty="0">
                <a:latin typeface="Avenir Book" charset="0"/>
                <a:ea typeface="Avenir Book" charset="0"/>
                <a:cs typeface="Avenir Book" charset="0"/>
              </a:rPr>
              <a:t> </a:t>
            </a:r>
            <a:endParaRPr lang="fr-FR" b="1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0" indent="0">
              <a:buNone/>
            </a:pPr>
            <a:endParaRPr lang="fr-FR" b="1" dirty="0"/>
          </a:p>
          <a:p>
            <a:r>
              <a:rPr lang="fr-FR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Se réapproprier </a:t>
            </a:r>
            <a:r>
              <a:rPr lang="fr-FR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l’espace naturel littoral ou lac, d’une </a:t>
            </a:r>
            <a:r>
              <a:rPr lang="fr-FR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manière différente et </a:t>
            </a:r>
            <a:r>
              <a:rPr lang="fr-FR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progressive, pour pratiquer une activité physique terrestre ou aquatique raisonnée. </a:t>
            </a:r>
            <a:endParaRPr lang="fr-FR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marL="0" indent="0">
              <a:buNone/>
            </a:pPr>
            <a:endParaRPr lang="fr-FR" b="1" dirty="0">
              <a:solidFill>
                <a:schemeClr val="accent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DAC1-3904-4248-83D7-49D8BE6409B9}" type="slidenum">
              <a:rPr lang="fr-FR" smtClean="0"/>
              <a:t>2</a:t>
            </a:fld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140" y="6166341"/>
            <a:ext cx="2641600" cy="480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951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295" y="433387"/>
            <a:ext cx="10824104" cy="647699"/>
          </a:xfrm>
        </p:spPr>
        <p:txBody>
          <a:bodyPr>
            <a:normAutofit/>
          </a:bodyPr>
          <a:lstStyle/>
          <a:p>
            <a:r>
              <a:rPr lang="fr-FR" sz="3000" dirty="0" smtClean="0">
                <a:ea typeface="Avenir Book" charset="0"/>
                <a:cs typeface="Avenir Book" charset="0"/>
              </a:rPr>
              <a:t>Dispositif </a:t>
            </a:r>
            <a:endParaRPr lang="fr-FR" sz="3000" dirty="0">
              <a:ea typeface="Avenir Book" charset="0"/>
              <a:cs typeface="Avenir Book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7295" y="1081086"/>
            <a:ext cx="10130810" cy="43653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Accès </a:t>
            </a:r>
            <a:r>
              <a:rPr lang="fr-FR" b="1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au littoral </a:t>
            </a:r>
            <a:r>
              <a:rPr lang="fr-FR" b="1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ou au lac autorisé</a:t>
            </a:r>
            <a:r>
              <a:rPr lang="fr-FR" b="1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, activités sportives </a:t>
            </a:r>
            <a:r>
              <a:rPr lang="fr-FR" b="1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pratiquées aux </a:t>
            </a:r>
            <a:r>
              <a:rPr lang="fr-FR" b="1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risques et périls des usagers, présence de </a:t>
            </a:r>
            <a:r>
              <a:rPr lang="fr-FR" b="1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patrouilles </a:t>
            </a:r>
            <a:r>
              <a:rPr lang="fr-FR" b="1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terrestres </a:t>
            </a:r>
            <a:r>
              <a:rPr lang="fr-FR" b="1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pour contrôler le respect </a:t>
            </a:r>
            <a:r>
              <a:rPr lang="fr-FR" b="1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des mesures</a:t>
            </a:r>
            <a:r>
              <a:rPr lang="fr-FR" b="1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b="1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sanitaires .</a:t>
            </a:r>
            <a:endParaRPr lang="fr-FR" b="1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fr-FR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Ces espaces naturels sont très grands et permettent de respecter facilement </a:t>
            </a:r>
            <a:r>
              <a:rPr lang="fr-FR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les distanciations sociales. </a:t>
            </a:r>
            <a:endParaRPr lang="fr-FR" dirty="0" smtClean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Accéder </a:t>
            </a:r>
            <a:r>
              <a:rPr lang="fr-FR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au littoral uniquement pour pratiquer une activité physique dynamique (marche, course, activités nautiques, etc.). </a:t>
            </a:r>
            <a:endParaRPr lang="fr-FR" dirty="0" smtClean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Pas </a:t>
            </a:r>
            <a:r>
              <a:rPr lang="fr-FR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de possibilité de rester statique sur le sable.</a:t>
            </a:r>
          </a:p>
          <a:p>
            <a:r>
              <a:rPr lang="fr-FR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Le </a:t>
            </a:r>
            <a:r>
              <a:rPr lang="fr-FR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temps de pratique sportive doit être raisonnable. </a:t>
            </a:r>
            <a:endParaRPr lang="fr-FR" dirty="0" smtClean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fr-FR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Présence de patrouilles pour faire respecter les </a:t>
            </a:r>
            <a:r>
              <a:rPr lang="fr-FR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mesures, informer et éduquer </a:t>
            </a:r>
            <a:r>
              <a:rPr lang="fr-FR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les usagers en conservant un lien </a:t>
            </a:r>
            <a:r>
              <a:rPr lang="fr-FR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social, pour </a:t>
            </a:r>
            <a:r>
              <a:rPr lang="fr-FR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leur faire prendre de nouvelles habitudes</a:t>
            </a:r>
            <a:r>
              <a:rPr lang="fr-FR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.</a:t>
            </a:r>
            <a:endParaRPr lang="fr-FR" dirty="0" smtClean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Affichage </a:t>
            </a:r>
            <a:r>
              <a:rPr lang="fr-FR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aux accès des règles de </a:t>
            </a:r>
            <a:r>
              <a:rPr lang="fr-FR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sécurité </a:t>
            </a:r>
            <a:r>
              <a:rPr lang="fr-FR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.</a:t>
            </a:r>
          </a:p>
          <a:p>
            <a:r>
              <a:rPr lang="fr-FR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Diffusion de messages de prévention sur les réseaux sociaux et les médias pour informer les usagers.</a:t>
            </a:r>
          </a:p>
          <a:p>
            <a:endParaRPr lang="fr-FR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DAC1-3904-4248-83D7-49D8BE6409B9}" type="slidenum">
              <a:rPr lang="fr-FR" smtClean="0"/>
              <a:t>3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010" y="6223924"/>
            <a:ext cx="2641600" cy="480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852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209550"/>
            <a:ext cx="8596668" cy="704850"/>
          </a:xfrm>
        </p:spPr>
        <p:txBody>
          <a:bodyPr/>
          <a:lstStyle/>
          <a:p>
            <a:r>
              <a:rPr lang="fr-FR" dirty="0"/>
              <a:t>Information des usagers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914400"/>
            <a:ext cx="9223904" cy="7397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50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Des informations seront disponibles sur des panneaux aux entrées de </a:t>
            </a:r>
            <a:r>
              <a:rPr lang="fr-FR" sz="1500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plage et lacs, </a:t>
            </a:r>
            <a:r>
              <a:rPr lang="fr-FR" sz="150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diffusées à la sono régulièrement à tous les usagers des sites, sur les panneaux électroniques des communes concernées, sur les réseaux sociaux, via les médias : </a:t>
            </a:r>
          </a:p>
          <a:p>
            <a:pPr marL="0" indent="0" algn="ctr">
              <a:spcBef>
                <a:spcPts val="600"/>
              </a:spcBef>
              <a:buNone/>
            </a:pPr>
            <a:endParaRPr lang="fr-FR" sz="1600" b="1" dirty="0" smtClean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fr-FR" sz="1600" b="1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fr-FR" sz="1600" b="1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Respectez des distanciations sociales d’au moins 1m pour tous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fr-FR" sz="1600" b="1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Respectez les gestes barrières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fr-FR" sz="1600" b="1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Plage exclusivement réservée à la mobilité (Interdiction de s’allonger sur le sable)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fr-FR" sz="1600" b="1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Port du </a:t>
            </a:r>
            <a:r>
              <a:rPr lang="fr-FR" sz="1600" b="1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masque </a:t>
            </a:r>
            <a:r>
              <a:rPr lang="fr-FR" sz="1600" b="1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recommandé</a:t>
            </a:r>
            <a:endParaRPr lang="fr-FR" sz="1600" b="1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fr-FR" sz="1600" b="1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Limitez votre temps de pratique sportive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fr-FR" sz="1600" b="1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Si vous présentez des symptômes du </a:t>
            </a:r>
            <a:r>
              <a:rPr lang="fr-FR" sz="1600" b="1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COVID-19 </a:t>
            </a:r>
            <a:r>
              <a:rPr lang="fr-FR" sz="1600" b="1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restez chez </a:t>
            </a:r>
            <a:r>
              <a:rPr lang="fr-FR" sz="1600" b="1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vous</a:t>
            </a:r>
            <a:endParaRPr lang="fr-FR" sz="1600" b="1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fr-FR" sz="1600" b="1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Soyons solidaires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fr-FR" sz="1600" b="1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Merci </a:t>
            </a:r>
          </a:p>
          <a:p>
            <a:pPr marL="0" indent="0" algn="ctr">
              <a:spcBef>
                <a:spcPts val="600"/>
              </a:spcBef>
              <a:buNone/>
            </a:pPr>
            <a:endParaRPr lang="fr-FR" sz="1600" b="1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DAC1-3904-4248-83D7-49D8BE6409B9}" type="slidenum">
              <a:rPr lang="fr-FR" smtClean="0"/>
              <a:t>4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140" y="6166341"/>
            <a:ext cx="2641600" cy="480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4294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1337</TotalTime>
  <Words>288</Words>
  <Application>Microsoft Macintosh PowerPoint</Application>
  <PresentationFormat>Grand écran</PresentationFormat>
  <Paragraphs>32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Avenir Book</vt:lpstr>
      <vt:lpstr>Calibri</vt:lpstr>
      <vt:lpstr>Trebuchet MS</vt:lpstr>
      <vt:lpstr>Wingdings 3</vt:lpstr>
      <vt:lpstr>Arial</vt:lpstr>
      <vt:lpstr>Facette</vt:lpstr>
      <vt:lpstr>Protocole opérationnel d’adaptation de gestion du public, sur les plages océanes et lacs landais en période COVID 19, dès le 11 mai 2020</vt:lpstr>
      <vt:lpstr>Présentation PowerPoint</vt:lpstr>
      <vt:lpstr>Dispositif </vt:lpstr>
      <vt:lpstr>Information des usagers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Utilisateur de Microsoft Office</cp:lastModifiedBy>
  <cp:revision>101</cp:revision>
  <cp:lastPrinted>2020-04-24T07:08:34Z</cp:lastPrinted>
  <dcterms:created xsi:type="dcterms:W3CDTF">2020-04-15T11:26:34Z</dcterms:created>
  <dcterms:modified xsi:type="dcterms:W3CDTF">2020-04-29T16:21:46Z</dcterms:modified>
</cp:coreProperties>
</file>